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137" d="100"/>
          <a:sy n="137" d="100"/>
        </p:scale>
        <p:origin x="-80" y="1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065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395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6577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710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675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6368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792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9301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78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49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5277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7D6E4-E086-4E75-9A7C-01815E62567C}" type="datetimeFigureOut">
              <a:rPr lang="it-IT" smtClean="0"/>
              <a:t>21/07/16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8B44F-91BF-476A-868F-AB56191B0E63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1052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2102138" y="3290990"/>
            <a:ext cx="2005094" cy="955237"/>
            <a:chOff x="4540075" y="3810150"/>
            <a:chExt cx="2005094" cy="955237"/>
          </a:xfrm>
        </p:grpSpPr>
        <p:sp>
          <p:nvSpPr>
            <p:cNvPr id="15" name="CasellaDiTesto 14"/>
            <p:cNvSpPr txBox="1"/>
            <p:nvPr/>
          </p:nvSpPr>
          <p:spPr>
            <a:xfrm>
              <a:off x="4763252" y="3962403"/>
              <a:ext cx="78899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>
                  <a:solidFill>
                    <a:schemeClr val="accent1">
                      <a:lumMod val="75000"/>
                    </a:schemeClr>
                  </a:solidFill>
                  <a:latin typeface="Berlin Sans FB Demi" panose="020E0802020502020306" pitchFamily="34" charset="0"/>
                </a:rPr>
                <a:t>ELE</a:t>
              </a:r>
              <a:endParaRPr lang="it-IT" sz="36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5366567" y="3811569"/>
              <a:ext cx="50366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4000" dirty="0">
                  <a:solidFill>
                    <a:schemeClr val="accent1">
                      <a:lumMod val="75000"/>
                    </a:schemeClr>
                  </a:solidFill>
                  <a:latin typeface="Berlin Sans FB Demi" panose="020E0802020502020306" pitchFamily="34" charset="0"/>
                </a:rPr>
                <a:t>C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5679226" y="3963971"/>
              <a:ext cx="8659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800" dirty="0">
                  <a:solidFill>
                    <a:schemeClr val="accent1">
                      <a:lumMod val="75000"/>
                    </a:schemeClr>
                  </a:solidFill>
                  <a:latin typeface="Berlin Sans FB Demi" panose="020E0802020502020306" pitchFamily="34" charset="0"/>
                </a:rPr>
                <a:t>ARE</a:t>
              </a:r>
              <a:endParaRPr lang="it-IT" sz="3600" dirty="0">
                <a:solidFill>
                  <a:schemeClr val="accent1">
                    <a:lumMod val="75000"/>
                  </a:schemeClr>
                </a:solidFill>
                <a:latin typeface="Berlin Sans FB Demi" panose="020E0802020502020306" pitchFamily="34" charset="0"/>
              </a:endParaRPr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4540075" y="3810150"/>
              <a:ext cx="4555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4000" dirty="0">
                  <a:solidFill>
                    <a:schemeClr val="accent1">
                      <a:lumMod val="75000"/>
                    </a:schemeClr>
                  </a:solidFill>
                  <a:latin typeface="Berlin Sans FB Demi" panose="020E0802020502020306" pitchFamily="34" charset="0"/>
                </a:rPr>
                <a:t>T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5801421" y="4303722"/>
              <a:ext cx="7425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Berlin Sans FB Demi" panose="020E0802020502020306" pitchFamily="34" charset="0"/>
                </a:rPr>
                <a:t>H24</a:t>
              </a:r>
            </a:p>
          </p:txBody>
        </p:sp>
        <p:cxnSp>
          <p:nvCxnSpPr>
            <p:cNvPr id="5" name="Connettore diritto 4"/>
            <p:cNvCxnSpPr/>
            <p:nvPr/>
          </p:nvCxnSpPr>
          <p:spPr>
            <a:xfrm flipV="1">
              <a:off x="4734765" y="4538492"/>
              <a:ext cx="1216008" cy="19145"/>
            </a:xfrm>
            <a:prstGeom prst="line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66468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5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Superti</dc:creator>
  <cp:lastModifiedBy>Roberto Poggi</cp:lastModifiedBy>
  <cp:revision>6</cp:revision>
  <dcterms:created xsi:type="dcterms:W3CDTF">2016-07-21T06:06:02Z</dcterms:created>
  <dcterms:modified xsi:type="dcterms:W3CDTF">2016-07-21T20:24:35Z</dcterms:modified>
</cp:coreProperties>
</file>